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3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B9DB3A-9BF3-D447-B42B-85ECC79EC2A5}" v="25" dt="2025-08-04T10:45:12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94671"/>
  </p:normalViewPr>
  <p:slideViewPr>
    <p:cSldViewPr snapToGrid="0">
      <p:cViewPr varScale="1">
        <p:scale>
          <a:sx n="100" d="100"/>
          <a:sy n="100" d="100"/>
        </p:scale>
        <p:origin x="88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96EAB-9FC0-9E65-35F8-85B41FCCB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6DCC47-D4ED-F62E-60CA-0099413FF8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94E0F-8481-A24C-2D97-3A96211B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DFFCF-413A-EAD4-4F15-F975DFDDD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C8CC6-F906-6497-A02D-5AF23DEAA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277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3ADE9-8680-960D-2A31-C472559C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443E2-FCF5-AFBA-7E6A-CE77133B5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61F9-E032-5C68-576F-19280CB90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C99B2-7E62-E0F0-C5AD-B9BEEE9B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EE23D-45BA-4497-33D2-B5C48FEA3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140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855E-B39C-8247-2F1C-161591608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1386E-E26E-BC95-F871-D239FA4A4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D8ACB-4CBD-A305-27B5-18BDEAFF8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265CA-4F3B-48D6-EE9B-BCB636CB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6DF77-79CF-1312-1186-A303C3A7F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696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4F2A5-8025-B705-191D-48E549BEE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53268-A9E5-188E-718C-41BFD9D0C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8284A5-ECCD-704D-B657-52C142214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F418B-1288-36E3-9731-14979C579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73001-1C9B-4874-1159-9C45A3DF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E4FDF-9FAB-31E9-F35B-7776F78A8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927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896-4B88-3EC9-CA32-E831BFDE8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7370F-D5E5-5789-FFBF-9FBD5450B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B8FB4-DC5D-D7B9-BD3E-8B78945084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175008-C8FD-B6DB-CB29-8A71B44EF6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AAD351-E19D-E300-2382-50B30A7E3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99E9BF-E7AD-9898-B716-29616AD9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AF3229-7990-3A29-82E5-A3B4B9AB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8FCE0E-446B-53E0-52B9-565BE6BB2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55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B18B-4CDA-1991-99E0-756ED3FD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2664D6-F21D-E2C9-AA2C-9B450436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82094B-D060-4259-B4C4-FABAEE297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67FE6B-5CAF-4DB0-C4E0-62861E92F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400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4EB626-176E-2AAE-0C02-0EA59D816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3B87B-99FE-F6E0-8991-414AF0E03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A310F-6195-6D48-BBAF-999F89DE2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1472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A9A3-698B-DC51-5B4F-9441F400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CACF9-1596-8F3F-D0DE-EED8C2A09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FF2FF-33E6-3247-7E7B-521256272B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97470-AE2F-1EC1-F97F-EE927426D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2B03DF-D17D-B15C-D2AA-67DB1A9D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F9CD0-E853-F6B8-BF4E-EA050D742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008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DC98B-7599-55FE-AC15-F4FCF684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18AF0D-B8F2-1DBE-7D50-DD4818083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3A00D-6416-4E2B-AD63-15848DE6D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6D32D6-591B-25E7-ED53-36066CAD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3A7645-38C9-6F95-E52E-537D6E481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B4A5E-7679-C983-4871-1779F9F47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9262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669D4-E2F0-77B7-1D17-46993D79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5E35C-45BE-6F0E-1EF7-45E8D870B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9C0F6-6AB3-68D5-CB04-8D8ECB798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B56A2-FAA0-73ED-B447-656F744D1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78DC6-4A70-75D1-4CE0-EA060B48B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118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073504-278E-F6E5-F870-82C325EC33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48269-9254-4CD1-4077-840086DC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E1AC7-6A2D-1FB4-736C-E9E42B2FC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D1D4D-0A0E-48A6-1224-4B4E9ADA9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70B47-0071-D3F0-3B8B-12D78AC20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444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E6F4B-9406-5B04-FFF3-AEC37751D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7E66A3-928D-7E1A-4AC3-E449F59ED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DD086-7C12-E844-DC0D-1247A9FD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E05B8-D490-4726-0E54-CEC8A7E0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2823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13E7B-31A6-964D-2F1A-C34EA5F76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4866A7-50F3-E276-95E8-E8BD08AE4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04158-862E-62A4-2E71-317504892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837EE-DC60-E13F-7E5B-1646EF47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9D38-6C28-3008-1D70-A975BD4E7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83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357E5-BB33-1AE8-A7A9-809C0FA5E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4326F-63E7-BBAA-EE98-935AE0C81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42039-A6EE-9876-273D-79503911A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4F908-91E7-26FC-3C7D-14B16315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CC655-D559-64C5-21B3-A255BDEC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59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BA85D-06B7-7F19-AEE6-E93BF8F98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84E90-ACB1-3889-C8EA-6C9328409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3B25D-5BA5-7DB3-1ED8-255099321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CCB4F-A933-D8A4-299E-C9D42B3F9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137EB-DAA9-3655-CE6E-31C42C051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05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013A0-9DEE-E490-7871-8B647F99B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4159A-4B1E-A639-D3C5-41DB3F0CC9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3E0E3-BF6C-9D27-E6C0-0304B9160D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8B24B-0D2F-89EA-63F2-0148DC3AC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9F498B-3A87-CBE7-DFB6-F23AA54B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B7A2E-EEF5-9C34-575D-C941C080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35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8DA1D-3204-498F-307A-158B8C27C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ACBB3-FDF7-CCE0-784C-767CF0A98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38ED5-E0A9-6373-0980-FF2F74C79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B4784F-1A62-2233-8093-B485F94ABA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D48F17-FD52-1CB3-4447-608BEAC763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F1500F-3F4F-C0C4-F59D-094706FA0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2775A9-DD1A-FD67-EDF0-43F9B9C0B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BE8359-C479-D9A3-938B-8DEC1A70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527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A135A-5681-F1C2-F7B0-68EF85E6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1FFC4-ED7E-FACF-0E3B-9626CD709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828247-B84A-5E64-B5BB-7BE5F439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138502-D677-75B5-782A-26E02EE60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40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80FDF3-20C5-962A-B2F0-996B3F25C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12E389-BC46-224B-B778-3A4757D8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713EC6-977A-AE41-0FEB-FB1CA1F2B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615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BE3B-1534-AE39-F2BF-59FB6F8F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EB750-D9ED-0344-F43E-EB823BD80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24669-8906-C475-BE79-C18DD1C5A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0F964-B963-53D1-0505-C287A6D7A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66685-BCDE-EE48-40BB-D9F233B7D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F5FF3-9803-ED10-60E4-D88BD881D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8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A0412-FAF4-8216-7ED5-0031A3C17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8F5350-60AA-27B6-04B9-46A007EC56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BA591-2FA7-5EC8-57B4-75BC93930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8E4B79-0781-B71C-B6B5-7DF6A45D3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D94DB-A345-F11A-1BE5-E7ADD871C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F5191-8480-D87C-5466-C481E87E6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75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E1534-442B-1D64-FBC6-35BC04738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C1DA81-0050-12E3-1877-FFCB34556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28262-4BB9-6AA6-B13D-EF9599091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D460E-ECC2-B316-F07F-05FE23D4E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30F4-0A9E-CC90-B073-02864964E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954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AFF95E-EC1F-B926-AD74-A52C790A34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D8466-B9C2-5C11-4B72-CD1908CF2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6A67A-24E6-054F-AE42-B4480EE1C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0AAF-31D1-354F-BA15-9B004BC2D229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C75F4-B334-156E-804E-A58B6314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67782-52A7-AAEC-7A52-5CEFF59AB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C113-4FD9-5A49-81ED-3AC800BB0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6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3E93C6-D6E0-B674-A9F0-95A33A366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E7455-3EED-23A0-F6EB-6063A7C95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B726F-A078-C624-B9D1-2E86C91C2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FA2B78-27D6-469D-9A22-46342D91134A}" type="datetimeFigureOut">
              <a:rPr lang="en-IN" smtClean="0"/>
              <a:t>04/08/25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56C80-6B04-2AD4-41DB-A4FE17641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03BD5-26DD-2BF0-7092-951567BDC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ED2C00-7CF2-C276-D4EE-A7CF019E1EEC}"/>
              </a:ext>
            </a:extLst>
          </p:cNvPr>
          <p:cNvSpPr txBox="1"/>
          <p:nvPr userDrawn="1"/>
        </p:nvSpPr>
        <p:spPr>
          <a:xfrm>
            <a:off x="11815948" y="106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A blue background with white text and silhouettes of buildings&#10;&#10;AI-generated content may be incorrect.">
            <a:extLst>
              <a:ext uri="{FF2B5EF4-FFF2-40B4-BE49-F238E27FC236}">
                <a16:creationId xmlns:a16="http://schemas.microsoft.com/office/drawing/2014/main" id="{F29C3ED2-ABAE-56CE-F4AD-3082258DE85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8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a silhouette of a city&#10;&#10;AI-generated content may be incorrect.">
            <a:extLst>
              <a:ext uri="{FF2B5EF4-FFF2-40B4-BE49-F238E27FC236}">
                <a16:creationId xmlns:a16="http://schemas.microsoft.com/office/drawing/2014/main" id="{348E0BA9-09AC-F7E0-2C85-E582B5F9087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81FBB3-84C0-8BB2-7904-0EB6CF7E6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9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0247B-71B8-1F58-3C21-39CF3EFD8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0CCD4-D687-B7DC-1ECA-92A7149D4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F160AAF-31D1-354F-BA15-9B004BC2D229}" type="datetimeFigureOut">
              <a:rPr lang="en-US" smtClean="0"/>
              <a:pPr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5E667-CF5C-4C18-DEE6-93F2C90DD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E6E69-A21D-E4AD-1C58-4FA3BCABB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B3BC113-4FD9-5A49-81ED-3AC800BB00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2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6976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14D11-3ECF-FA91-3623-78BBEE033A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77E95-B566-52D0-1AF6-A6EC9ABB55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6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D137C-0C8F-7314-68BA-24C28AEA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3E0F2-FAC4-88CF-F522-EF766C259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96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AE4E9-9722-F0C2-F4AF-6ECEAF579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8E80C-ABC5-2BFB-6B4A-031F758032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6F22C-149B-7860-B0E3-7ED633C093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4662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Sonal Admin</dc:creator>
  <cp:lastModifiedBy>Preview Room1</cp:lastModifiedBy>
  <cp:revision>13</cp:revision>
  <dcterms:created xsi:type="dcterms:W3CDTF">2025-04-14T07:13:37Z</dcterms:created>
  <dcterms:modified xsi:type="dcterms:W3CDTF">2025-08-04T10:47:07Z</dcterms:modified>
</cp:coreProperties>
</file>